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7"/>
  </p:notesMasterIdLst>
  <p:sldIdLst>
    <p:sldId id="275" r:id="rId5"/>
    <p:sldId id="274" r:id="rId6"/>
  </p:sldIdLst>
  <p:sldSz cx="9144000" cy="6858000" type="screen4x3"/>
  <p:notesSz cx="6858000" cy="9144000"/>
  <p:custShowLst>
    <p:custShow name="Plandent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4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custShow id="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B54"/>
    <a:srgbClr val="D11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703" autoAdjust="0"/>
  </p:normalViewPr>
  <p:slideViewPr>
    <p:cSldViewPr snapToGrid="0">
      <p:cViewPr varScale="1">
        <p:scale>
          <a:sx n="110" d="100"/>
          <a:sy n="110" d="100"/>
        </p:scale>
        <p:origin x="216" y="102"/>
      </p:cViewPr>
      <p:guideLst>
        <p:guide orient="horz" pos="2042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33DF-6565-7545-9BA1-975B17C215C6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DB7C-3A63-8A4B-8C5E-4543F1FD3C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48361"/>
            <a:ext cx="9144000" cy="1513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6560"/>
            <a:ext cx="8229600" cy="110744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27200"/>
            <a:ext cx="8229600" cy="4398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1033" y="5130800"/>
            <a:ext cx="1282700" cy="10033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6800" y="415290"/>
            <a:ext cx="1282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4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D51C-0818-EE45-976B-A841AF73BCAB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A3A4-3F3A-D34D-B11F-E273069930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3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886"/>
            <a:ext cx="8744522" cy="60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785812"/>
            <a:ext cx="42862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DENT_powerpoint_template">
  <a:themeElements>
    <a:clrScheme name="Fremvisning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ntalSuite powerpoint [Skrivebeskyttet]" id="{F52803CE-4D2B-433E-B1C9-375FBBFBB86E}" vid="{3073350A-DD94-462E-910A-81BF68D177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C3B77CE-A7BA-4FD8-9E77-2D0874DF3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A614DC-F0CF-41BE-B28D-401D39009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5E8AA5-53FF-4685-B427-956592B548B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DentalSuite powerpoint</Template>
  <TotalTime>3</TotalTime>
  <Words>0</Words>
  <Application>Microsoft Office PowerPoint</Application>
  <PresentationFormat>Skærmshow (4:3)</PresentationFormat>
  <Paragraphs>0</Paragraphs>
  <Slides>2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  <vt:variant>
        <vt:lpstr>Brugerdefinerede slideshow</vt:lpstr>
      </vt:variant>
      <vt:variant>
        <vt:i4>1</vt:i4>
      </vt:variant>
    </vt:vector>
  </HeadingPairs>
  <TitlesOfParts>
    <vt:vector size="6" baseType="lpstr">
      <vt:lpstr>Arial</vt:lpstr>
      <vt:lpstr>Calibri</vt:lpstr>
      <vt:lpstr>PLANDENT_powerpoint_template</vt:lpstr>
      <vt:lpstr>PowerPoint-præsentation</vt:lpstr>
      <vt:lpstr>PowerPoint-præsentation</vt:lpstr>
      <vt:lpstr>Plandent</vt:lpstr>
    </vt:vector>
  </TitlesOfParts>
  <Company>Plandent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Eva Beim</dc:creator>
  <cp:lastModifiedBy>Eva Beim</cp:lastModifiedBy>
  <cp:revision>2</cp:revision>
  <dcterms:created xsi:type="dcterms:W3CDTF">2016-12-12T09:52:36Z</dcterms:created>
  <dcterms:modified xsi:type="dcterms:W3CDTF">2016-12-12T09:55:48Z</dcterms:modified>
</cp:coreProperties>
</file>