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4"/>
  </p:sldMasterIdLst>
  <p:notesMasterIdLst>
    <p:notesMasterId r:id="rId7"/>
  </p:notesMasterIdLst>
  <p:sldIdLst>
    <p:sldId id="275" r:id="rId5"/>
    <p:sldId id="274" r:id="rId6"/>
  </p:sldIdLst>
  <p:sldSz cx="9144000" cy="6858000" type="screen4x3"/>
  <p:notesSz cx="6858000" cy="9144000"/>
  <p:custShowLst>
    <p:custShow name="Plandent" id="0">
      <p:sldLst/>
    </p:custShow>
  </p:custShow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2">
          <p15:clr>
            <a:srgbClr val="A4A3A4"/>
          </p15:clr>
        </p15:guide>
        <p15:guide id="2" pos="45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custShow id="0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2B54"/>
    <a:srgbClr val="D119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703" autoAdjust="0"/>
  </p:normalViewPr>
  <p:slideViewPr>
    <p:cSldViewPr snapToGrid="0">
      <p:cViewPr varScale="1">
        <p:scale>
          <a:sx n="110" d="100"/>
          <a:sy n="110" d="100"/>
        </p:scale>
        <p:origin x="216" y="102"/>
      </p:cViewPr>
      <p:guideLst>
        <p:guide orient="horz" pos="2042"/>
        <p:guide pos="45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B33DF-6565-7545-9BA1-975B17C215C6}" type="datetimeFigureOut">
              <a:rPr lang="en-US" smtClean="0"/>
              <a:t>12/12/2016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4EDB7C-3A63-8A4B-8C5E-4543F1FD3CA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230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5D51C-0818-EE45-976B-A841AF73BCAB}" type="datetimeFigureOut">
              <a:rPr lang="en-US" smtClean="0"/>
              <a:t>12/12/2016</a:t>
            </a:fld>
            <a:endParaRPr lang="en-US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A3A4-3F3A-D34D-B11F-E273069930D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114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5D51C-0818-EE45-976B-A841AF73BCAB}" type="datetimeFigureOut">
              <a:rPr lang="en-US" smtClean="0"/>
              <a:t>12/12/2016</a:t>
            </a:fld>
            <a:endParaRPr lang="en-US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A3A4-3F3A-D34D-B11F-E273069930D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968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5D51C-0818-EE45-976B-A841AF73BCAB}" type="datetimeFigureOut">
              <a:rPr lang="en-US" smtClean="0"/>
              <a:t>12/12/2016</a:t>
            </a:fld>
            <a:endParaRPr lang="en-US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A3A4-3F3A-D34D-B11F-E273069930D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835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48361"/>
            <a:ext cx="9144000" cy="15131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16560"/>
            <a:ext cx="8229600" cy="1107440"/>
          </a:xfrm>
        </p:spPr>
        <p:txBody>
          <a:bodyPr>
            <a:normAutofit/>
          </a:bodyPr>
          <a:lstStyle>
            <a:lvl1pPr algn="l">
              <a:defRPr sz="3600"/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57200" y="1727200"/>
            <a:ext cx="8229600" cy="439896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5D51C-0818-EE45-976B-A841AF73BCAB}" type="datetimeFigureOut">
              <a:rPr lang="en-US" smtClean="0"/>
              <a:t>12/12/2016</a:t>
            </a:fld>
            <a:endParaRPr lang="en-US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A3A4-3F3A-D34D-B11F-E273069930DA}" type="slidenum">
              <a:rPr lang="en-US" smtClean="0"/>
              <a:t>‹nr.›</a:t>
            </a:fld>
            <a:endParaRPr lang="en-US"/>
          </a:p>
        </p:txBody>
      </p:sp>
      <p:pic>
        <p:nvPicPr>
          <p:cNvPr id="8" name="Billed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21033" y="5130800"/>
            <a:ext cx="1282700" cy="1003300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416800" y="415290"/>
            <a:ext cx="1282700" cy="113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1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5D51C-0818-EE45-976B-A841AF73BCAB}" type="datetimeFigureOut">
              <a:rPr lang="en-US" smtClean="0"/>
              <a:t>12/12/2016</a:t>
            </a:fld>
            <a:endParaRPr lang="en-US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A3A4-3F3A-D34D-B11F-E273069930D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556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5D51C-0818-EE45-976B-A841AF73BCAB}" type="datetimeFigureOut">
              <a:rPr lang="en-US" smtClean="0"/>
              <a:t>12/12/2016</a:t>
            </a:fld>
            <a:endParaRPr lang="en-US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A3A4-3F3A-D34D-B11F-E273069930D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317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5D51C-0818-EE45-976B-A841AF73BCAB}" type="datetimeFigureOut">
              <a:rPr lang="en-US" smtClean="0"/>
              <a:t>12/12/2016</a:t>
            </a:fld>
            <a:endParaRPr lang="en-US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A3A4-3F3A-D34D-B11F-E273069930D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744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5D51C-0818-EE45-976B-A841AF73BCAB}" type="datetimeFigureOut">
              <a:rPr lang="en-US" smtClean="0"/>
              <a:t>12/12/2016</a:t>
            </a:fld>
            <a:endParaRPr lang="en-US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A3A4-3F3A-D34D-B11F-E273069930D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47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5D51C-0818-EE45-976B-A841AF73BCAB}" type="datetimeFigureOut">
              <a:rPr lang="en-US" smtClean="0"/>
              <a:t>12/12/2016</a:t>
            </a:fld>
            <a:endParaRPr lang="en-US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A3A4-3F3A-D34D-B11F-E273069930D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291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5D51C-0818-EE45-976B-A841AF73BCAB}" type="datetimeFigureOut">
              <a:rPr lang="en-US" smtClean="0"/>
              <a:t>12/12/2016</a:t>
            </a:fld>
            <a:endParaRPr lang="en-US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A3A4-3F3A-D34D-B11F-E273069930D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747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 smtClean="0"/>
              <a:t>Klik på ikonet for at tilføje et billede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5D51C-0818-EE45-976B-A841AF73BCAB}" type="datetimeFigureOut">
              <a:rPr lang="en-US" smtClean="0"/>
              <a:t>12/12/2016</a:t>
            </a:fld>
            <a:endParaRPr lang="en-US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A3A4-3F3A-D34D-B11F-E273069930D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582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5D51C-0818-EE45-976B-A841AF73BCAB}" type="datetimeFigureOut">
              <a:rPr lang="en-US" smtClean="0"/>
              <a:t>12/12/2016</a:t>
            </a:fld>
            <a:endParaRPr lang="en-US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1A3A4-3F3A-D34D-B11F-E273069930D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933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8886"/>
            <a:ext cx="8744522" cy="609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28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75" y="785812"/>
            <a:ext cx="4286250" cy="528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5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DENT_powerpoint_template">
  <a:themeElements>
    <a:clrScheme name="Fremvisning">
      <a:dk1>
        <a:sysClr val="windowText" lastClr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DentalSuite powerpoint [Skrivebeskyttet]" id="{F52803CE-4D2B-433E-B1C9-375FBBFBB86E}" vid="{3073350A-DD94-462E-910A-81BF68D177E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7a63ae98c9331042c85a0ce3caf3b722">
  <xsd:schema xmlns:xsd="http://www.w3.org/2001/XMLSchema" xmlns:p="http://schemas.microsoft.com/office/2006/metadata/properties" targetNamespace="http://schemas.microsoft.com/office/2006/metadata/properties" ma:root="true" ma:fieldsID="643ad641ad674e858ec36190b61f65cd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2C3B77CE-A7BA-4FD8-9E77-2D0874DF35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16A614DC-F0CF-41BE-B28D-401D3900971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E5E8AA5-53FF-4685-B427-956592B548B4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DentalSuite powerpoint</Template>
  <TotalTime>3</TotalTime>
  <Words>0</Words>
  <Application>Microsoft Office PowerPoint</Application>
  <PresentationFormat>Skærmshow (4:3)</PresentationFormat>
  <Paragraphs>0</Paragraphs>
  <Slides>2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</vt:i4>
      </vt:variant>
      <vt:variant>
        <vt:lpstr>Brugerdefinerede slideshow</vt:lpstr>
      </vt:variant>
      <vt:variant>
        <vt:i4>1</vt:i4>
      </vt:variant>
    </vt:vector>
  </HeadingPairs>
  <TitlesOfParts>
    <vt:vector size="6" baseType="lpstr">
      <vt:lpstr>Arial</vt:lpstr>
      <vt:lpstr>Calibri</vt:lpstr>
      <vt:lpstr>PLANDENT_powerpoint_template</vt:lpstr>
      <vt:lpstr>PowerPoint-præsentation</vt:lpstr>
      <vt:lpstr>PowerPoint-præsentation</vt:lpstr>
      <vt:lpstr>Plandent</vt:lpstr>
    </vt:vector>
  </TitlesOfParts>
  <Company>Plandent A/S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Eva Beim</dc:creator>
  <cp:lastModifiedBy>Eva Beim</cp:lastModifiedBy>
  <cp:revision>2</cp:revision>
  <dcterms:created xsi:type="dcterms:W3CDTF">2016-12-12T09:52:36Z</dcterms:created>
  <dcterms:modified xsi:type="dcterms:W3CDTF">2016-12-12T09:55:48Z</dcterms:modified>
</cp:coreProperties>
</file>